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63" r:id="rId6"/>
    <p:sldId id="266" r:id="rId7"/>
    <p:sldId id="264" r:id="rId8"/>
    <p:sldId id="260" r:id="rId9"/>
    <p:sldId id="261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5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1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8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3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5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4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4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1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2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0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1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D30D-0C55-42D3-B2B6-4D0A0E6C1882}" type="datetimeFigureOut">
              <a:rPr lang="ru-RU" smtClean="0"/>
              <a:t>пн 17.08.20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755B-03BA-4672-8F53-A407CC62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9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7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8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4</cp:revision>
  <dcterms:created xsi:type="dcterms:W3CDTF">2020-08-17T14:43:27Z</dcterms:created>
  <dcterms:modified xsi:type="dcterms:W3CDTF">2020-08-17T18:43:26Z</dcterms:modified>
</cp:coreProperties>
</file>